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312" r:id="rId6"/>
    <p:sldId id="296" r:id="rId7"/>
    <p:sldId id="263" r:id="rId8"/>
    <p:sldId id="290" r:id="rId9"/>
    <p:sldId id="299" r:id="rId10"/>
    <p:sldId id="311" r:id="rId11"/>
    <p:sldId id="297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291" r:id="rId21"/>
    <p:sldId id="321" r:id="rId22"/>
    <p:sldId id="322" r:id="rId23"/>
    <p:sldId id="323" r:id="rId24"/>
    <p:sldId id="324" r:id="rId25"/>
    <p:sldId id="325" r:id="rId26"/>
    <p:sldId id="27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2023. 12. 22.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562836" y="2676872"/>
            <a:ext cx="7066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인터넷 프로그래밍 및 응용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014455" y="5002937"/>
            <a:ext cx="446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20171645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박찬우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34C7D-4766-385C-F1C1-6A03CB20D007}"/>
              </a:ext>
            </a:extLst>
          </p:cNvPr>
          <p:cNvSpPr txBox="1"/>
          <p:nvPr/>
        </p:nvSpPr>
        <p:spPr>
          <a:xfrm>
            <a:off x="4014455" y="4498955"/>
            <a:ext cx="4467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Term Project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기술 스택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추가 기술 스택</a:t>
            </a:r>
          </a:p>
        </p:txBody>
      </p:sp>
      <p:pic>
        <p:nvPicPr>
          <p:cNvPr id="4100" name="Picture 4" descr="Node.js] node.js Express.js를 통해 간단한 애플리케이션 생성">
            <a:extLst>
              <a:ext uri="{FF2B5EF4-FFF2-40B4-BE49-F238E27FC236}">
                <a16:creationId xmlns:a16="http://schemas.microsoft.com/office/drawing/2014/main" id="{7CA58D98-66FB-7C9B-9456-02ABA753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79" y="2179385"/>
            <a:ext cx="4196851" cy="232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xios란? / Axios 사용 및 서버 통신 해보기!">
            <a:extLst>
              <a:ext uri="{FF2B5EF4-FFF2-40B4-BE49-F238E27FC236}">
                <a16:creationId xmlns:a16="http://schemas.microsoft.com/office/drawing/2014/main" id="{3A7BCEC4-3EF0-CE05-5337-C20033D9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25" y="2493640"/>
            <a:ext cx="4330308" cy="128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plement Website Scrapping with Cheerio and Nodejs | Ugochukwu Oguejiofor">
            <a:extLst>
              <a:ext uri="{FF2B5EF4-FFF2-40B4-BE49-F238E27FC236}">
                <a16:creationId xmlns:a16="http://schemas.microsoft.com/office/drawing/2014/main" id="{5BCE4D69-E63D-A387-7A1E-D95E5F66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87" y="3577256"/>
            <a:ext cx="4138882" cy="25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0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프로젝트 구성</a:t>
            </a:r>
          </a:p>
        </p:txBody>
      </p:sp>
      <p:pic>
        <p:nvPicPr>
          <p:cNvPr id="7" name="그림 6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id="{A72AFDFF-440D-29F0-C441-5C203DDC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52" y="1518137"/>
            <a:ext cx="2031087" cy="49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백엔드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CE8B86-001C-36DB-3973-083CF2CA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7" y="1849780"/>
            <a:ext cx="4545693" cy="470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5840327" y="3600361"/>
            <a:ext cx="4931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MySQL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과 연결</a:t>
            </a: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기존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Database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 있는 데이터 삭제 </a:t>
            </a:r>
          </a:p>
        </p:txBody>
      </p:sp>
    </p:spTree>
    <p:extLst>
      <p:ext uri="{BB962C8B-B14F-4D97-AF65-F5344CB8AC3E}">
        <p14:creationId xmlns:p14="http://schemas.microsoft.com/office/powerpoint/2010/main" val="183409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백엔드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5851902" y="2998478"/>
            <a:ext cx="5487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url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웹사이트로부터 데이터를 </a:t>
            </a:r>
            <a:r>
              <a:rPr lang="ko-KR" altLang="en-US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스크래핑</a:t>
            </a: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r>
              <a:rPr lang="ko-KR" altLang="en-US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그중에서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원하는 데이터만 따로 뽑고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Data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 넣기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61EA1A-AF20-E052-1AB4-F306A5ACE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64"/>
          <a:stretch/>
        </p:blipFill>
        <p:spPr>
          <a:xfrm>
            <a:off x="132080" y="2207855"/>
            <a:ext cx="5487365" cy="31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5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백엔드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5998128" y="3429000"/>
            <a:ext cx="5866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Data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안의 데이터를 미리 정의해 둔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Table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안에 집어넣기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이후 </a:t>
            </a:r>
            <a:r>
              <a:rPr lang="en-US" altLang="ko-KR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clearTable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(), </a:t>
            </a:r>
            <a:r>
              <a:rPr lang="en-US" altLang="ko-KR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fillTable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()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각각 호출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64C624-C944-1627-56AA-7743D1CA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8" y="1965228"/>
            <a:ext cx="5582359" cy="33476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793EE-B775-6CF9-30E9-C712B80D8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18" y="5636227"/>
            <a:ext cx="1460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백엔드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5998128" y="3136870"/>
            <a:ext cx="5866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Route 1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번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Database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의 모든 내용을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query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하여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frontend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로 보내준다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3EB36B-26A4-B19E-AA48-AEFE8729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" y="2129742"/>
            <a:ext cx="5699442" cy="35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백엔드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5998128" y="2749675"/>
            <a:ext cx="5866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Route 2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번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Database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 내용을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manually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하게 </a:t>
            </a:r>
            <a:r>
              <a:rPr lang="ko-KR" altLang="en-US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넣을때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frontend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에서 호출됨</a:t>
            </a: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전달받은 내용을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database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 넣는다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2F66B5-E3B3-C7F6-2388-6306C28D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2129914"/>
            <a:ext cx="5742008" cy="35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프론트엔드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185790" y="4985262"/>
            <a:ext cx="5866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버튼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3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개와 각 버튼에 맞는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input field</a:t>
            </a: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server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로부터 전달받은 데이터 중 검색한 결과만 필터링해서 보여주는 </a:t>
            </a:r>
            <a:r>
              <a:rPr lang="en-US" altLang="ko-KR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filterData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()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4F3DC8-827D-359D-D6EB-7125C020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641905"/>
            <a:ext cx="5919758" cy="31152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9FEF5-8504-D91E-11A1-08E88225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36" y="1641905"/>
            <a:ext cx="5788621" cy="39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5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프론트엔드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D67E-AA42-C925-84D3-671E2A4F8530}"/>
              </a:ext>
            </a:extLst>
          </p:cNvPr>
          <p:cNvSpPr txBox="1"/>
          <p:nvPr/>
        </p:nvSpPr>
        <p:spPr>
          <a:xfrm>
            <a:off x="6477926" y="3466618"/>
            <a:ext cx="5177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Server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의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/crawl </a:t>
            </a:r>
            <a:r>
              <a:rPr lang="ko-KR" altLang="en-US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라우트를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통해 데이터를 전달받고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,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전달받은 데이터들을 기준에 맞춰 정렬하여 </a:t>
            </a:r>
            <a:r>
              <a:rPr lang="en-US" altLang="ko-KR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sortedData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 저장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3E5C79-CA73-CF0D-78F3-A54CD44F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7" y="1759653"/>
            <a:ext cx="5923883" cy="46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5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상세 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프론트엔드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9840-733D-D29C-FE2E-88F941E4D53D}"/>
              </a:ext>
            </a:extLst>
          </p:cNvPr>
          <p:cNvSpPr txBox="1"/>
          <p:nvPr/>
        </p:nvSpPr>
        <p:spPr>
          <a:xfrm>
            <a:off x="5297330" y="3397170"/>
            <a:ext cx="5177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Server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의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/add 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에 </a:t>
            </a:r>
            <a:r>
              <a:rPr lang="ko-KR" altLang="en-US" sz="2400" spc="-300" dirty="0" err="1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입력받은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 데이터를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POST method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로 보내준다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375618-6534-6468-0C63-0F021F4A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" y="1641905"/>
            <a:ext cx="4366177" cy="510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1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979841" cy="707886"/>
            <a:chOff x="294640" y="3596640"/>
            <a:chExt cx="2979841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310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개요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4255832" cy="707886"/>
            <a:chOff x="294640" y="3596640"/>
            <a:chExt cx="4255832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기술 스택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&amp;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상세 구현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3319678" cy="707886"/>
            <a:chOff x="294640" y="3596640"/>
            <a:chExt cx="331967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670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결과물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4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3AC22-EF2A-C278-F254-BB4C33808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30" y="1178876"/>
            <a:ext cx="5565339" cy="55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5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325AD-6F16-919E-9F04-7F26DAF07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55" y="1178876"/>
            <a:ext cx="5130089" cy="55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0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62A83-0D53-2095-5966-C1430A44F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28" y="1178876"/>
            <a:ext cx="5398143" cy="27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결과물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41631E-69EB-94A4-E6D7-C2DEE278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66" y="1178876"/>
            <a:ext cx="5432868" cy="31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8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변경점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9EA6-2529-C77F-8299-4A6234074C25}"/>
              </a:ext>
            </a:extLst>
          </p:cNvPr>
          <p:cNvSpPr txBox="1"/>
          <p:nvPr/>
        </p:nvSpPr>
        <p:spPr>
          <a:xfrm>
            <a:off x="273916" y="1452623"/>
            <a:ext cx="98307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URL 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변경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기존에 알아봤던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URL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의 소스는 너무 많은 데이터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(50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만개 이상의 게임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) 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을 한번에 포함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b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</a:b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2. Query 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방식 변경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기존에는 게임의 카테고리를 통해 인기 게임 결과를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query</a:t>
            </a:r>
          </a:p>
          <a:p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그러나 인기차트 데이터에서 해당 게임의 카테고리 정보를 얻어오려면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  <a:p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한 게임당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3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번의 </a:t>
            </a:r>
            <a:r>
              <a:rPr lang="en-US" altLang="ko-KR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redirection</a:t>
            </a:r>
            <a:r>
              <a:rPr lang="ko-KR" altLang="en-US" sz="2400" spc="-300" dirty="0">
                <a:latin typeface="Andale Mono" panose="020B0509000000000004" pitchFamily="49" charset="0"/>
                <a:ea typeface="GulimChe" panose="020B0609000101010101" pitchFamily="49" charset="-127"/>
                <a:cs typeface="Aharoni" panose="020F0502020204030204" pitchFamily="2" charset="-79"/>
              </a:rPr>
              <a:t>을 거쳐야 함</a:t>
            </a:r>
            <a:endParaRPr lang="en-US" altLang="ko-KR" sz="2400" spc="-300" dirty="0">
              <a:latin typeface="Andale Mono" panose="020B0509000000000004" pitchFamily="49" charset="0"/>
              <a:ea typeface="GulimChe" panose="020B0609000101010101" pitchFamily="49" charset="-127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507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3629331" y="2767280"/>
            <a:ext cx="4933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300" dirty="0">
                <a:solidFill>
                  <a:schemeClr val="bg1"/>
                </a:solidFill>
              </a:rPr>
              <a:t>Thank You!</a:t>
            </a:r>
            <a:endParaRPr lang="ko-KR" altLang="en-US" sz="8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3FC4B8-7DB0-70FA-3770-3F95B424E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53"/>
          <a:stretch/>
        </p:blipFill>
        <p:spPr bwMode="auto">
          <a:xfrm>
            <a:off x="5992837" y="-154745"/>
            <a:ext cx="8350638" cy="708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32080" y="1174913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게임 산업은 매년 </a:t>
            </a:r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성장중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FBC09-6834-D427-E2C8-EB636D0E3941}"/>
              </a:ext>
            </a:extLst>
          </p:cNvPr>
          <p:cNvSpPr txBox="1"/>
          <p:nvPr/>
        </p:nvSpPr>
        <p:spPr>
          <a:xfrm>
            <a:off x="1027504" y="2543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42E98C-1D61-8F20-8BC6-9F8C6958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" y="2525363"/>
            <a:ext cx="6144994" cy="333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ue of Video Games Industry">
            <a:extLst>
              <a:ext uri="{FF2B5EF4-FFF2-40B4-BE49-F238E27FC236}">
                <a16:creationId xmlns:a16="http://schemas.microsoft.com/office/drawing/2014/main" id="{98562DB6-AEA9-C099-34C3-83F09A9CC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206" y="2525363"/>
            <a:ext cx="6144994" cy="333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FA8BF-F603-CDA1-0262-93631935D0AF}"/>
              </a:ext>
            </a:extLst>
          </p:cNvPr>
          <p:cNvSpPr txBox="1"/>
          <p:nvPr/>
        </p:nvSpPr>
        <p:spPr>
          <a:xfrm>
            <a:off x="2083896" y="5857102"/>
            <a:ext cx="217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Abadi" panose="020F0502020204030204" pitchFamily="34" charset="0"/>
                <a:cs typeface="Aharoni" panose="020F0502020204030204" pitchFamily="2" charset="-79"/>
              </a:rPr>
              <a:t>연도별 게이머 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A4F62-4AC6-3D18-5CC0-F56314BE8BD0}"/>
              </a:ext>
            </a:extLst>
          </p:cNvPr>
          <p:cNvSpPr txBox="1"/>
          <p:nvPr/>
        </p:nvSpPr>
        <p:spPr>
          <a:xfrm>
            <a:off x="7809791" y="5857101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atin typeface="Abadi" panose="020F0502020204030204" pitchFamily="34" charset="0"/>
                <a:cs typeface="Aharoni" panose="020F0502020204030204" pitchFamily="2" charset="-79"/>
              </a:rPr>
              <a:t>연도별 게임시장 규모</a:t>
            </a: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2A74C-2752-6302-B492-2DAB0FA791C9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발전하는 기술과 게임들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9C6D8BA-E94C-8C66-C908-15D221BC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18" y="1745185"/>
            <a:ext cx="8314964" cy="467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5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2A74C-2752-6302-B492-2DAB0FA791C9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어떤 게임이 재밌을 지 알 수 있는 방법</a:t>
            </a:r>
          </a:p>
        </p:txBody>
      </p:sp>
      <p:pic>
        <p:nvPicPr>
          <p:cNvPr id="2050" name="Picture 2" descr="의문 - 무료 사람들개 아이콘">
            <a:extLst>
              <a:ext uri="{FF2B5EF4-FFF2-40B4-BE49-F238E27FC236}">
                <a16:creationId xmlns:a16="http://schemas.microsoft.com/office/drawing/2014/main" id="{7A2FC044-5540-AEA3-7D54-7B2AD109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09" y="2315519"/>
            <a:ext cx="3825789" cy="382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B9BADC-5D36-BBF6-C1AE-9D8DF97297A3}"/>
              </a:ext>
            </a:extLst>
          </p:cNvPr>
          <p:cNvSpPr txBox="1"/>
          <p:nvPr/>
        </p:nvSpPr>
        <p:spPr>
          <a:xfrm>
            <a:off x="6697636" y="2967334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많은 유저가 즐기는 게임</a:t>
            </a:r>
            <a:r>
              <a:rPr lang="en-US" altLang="ko-KR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!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pic>
        <p:nvPicPr>
          <p:cNvPr id="2052" name="Picture 4" descr="말풍선 - 무료 멀티미디어개 아이콘">
            <a:extLst>
              <a:ext uri="{FF2B5EF4-FFF2-40B4-BE49-F238E27FC236}">
                <a16:creationId xmlns:a16="http://schemas.microsoft.com/office/drawing/2014/main" id="{A9E8B34E-319C-D1BB-28F1-72D41EEF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24" y="1641905"/>
            <a:ext cx="3641869" cy="364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50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0B5C00-BF60-1734-3F6B-4E0716B62B80}"/>
              </a:ext>
            </a:extLst>
          </p:cNvPr>
          <p:cNvSpPr txBox="1"/>
          <p:nvPr/>
        </p:nvSpPr>
        <p:spPr>
          <a:xfrm>
            <a:off x="132080" y="1180240"/>
            <a:ext cx="6503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STEAM </a:t>
            </a:r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플랫폼의 게임 이용자 수를 기반으로 </a:t>
            </a:r>
            <a:r>
              <a:rPr lang="ko-KR" altLang="en-US" sz="2400" b="1" spc="-300" dirty="0" err="1">
                <a:latin typeface="Abadi" panose="020F0502020204030204" pitchFamily="34" charset="0"/>
                <a:cs typeface="Aharoni" panose="020F0502020204030204" pitchFamily="2" charset="-79"/>
              </a:rPr>
              <a:t>스크래핑</a:t>
            </a:r>
            <a:endParaRPr lang="ko-KR" altLang="en-US" sz="2400" b="1" spc="-300" dirty="0">
              <a:latin typeface="Abadi" panose="020F0502020204030204" pitchFamily="34" charset="0"/>
              <a:cs typeface="Aharoni" panose="020F0502020204030204" pitchFamily="2" charset="-79"/>
            </a:endParaRPr>
          </a:p>
        </p:txBody>
      </p:sp>
      <p:pic>
        <p:nvPicPr>
          <p:cNvPr id="10" name="그림 9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6B8B8EA-DF71-D304-4DB9-C506F7AF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684829"/>
            <a:ext cx="4244718" cy="3077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5DE9C3-EF47-1B67-9F4D-913146B3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87" y="3152342"/>
            <a:ext cx="1880973" cy="1880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88F0C2-C3A9-D462-3670-4B4BAA9D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972" y="2357240"/>
            <a:ext cx="3328688" cy="34659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46AA0E-559A-4DB6-469D-7E704CD66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046" y="3683886"/>
            <a:ext cx="817883" cy="8178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2B4CCD-1780-4E98-154B-241E79390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460" y="3681250"/>
            <a:ext cx="817883" cy="8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338554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275752" y="3121223"/>
            <a:ext cx="4403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기술 스택 </a:t>
            </a:r>
            <a:r>
              <a:rPr lang="en-US" altLang="ko-KR" sz="3600" spc="-300" dirty="0">
                <a:solidFill>
                  <a:schemeClr val="bg1"/>
                </a:solidFill>
              </a:rPr>
              <a:t>&amp;</a:t>
            </a:r>
            <a:r>
              <a:rPr lang="ko-KR" altLang="en-US" sz="3600" spc="-300" dirty="0">
                <a:solidFill>
                  <a:schemeClr val="bg1"/>
                </a:solidFill>
              </a:rPr>
              <a:t> 상세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648896" y="3136611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89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기술 스택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C7D66-6878-7466-7A10-9B3D7C1D56F3}"/>
              </a:ext>
            </a:extLst>
          </p:cNvPr>
          <p:cNvSpPr txBox="1"/>
          <p:nvPr/>
        </p:nvSpPr>
        <p:spPr>
          <a:xfrm>
            <a:off x="132080" y="1180240"/>
            <a:ext cx="58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300" dirty="0">
                <a:latin typeface="Abadi" panose="020F0502020204030204" pitchFamily="34" charset="0"/>
                <a:cs typeface="Aharoni" panose="020F0502020204030204" pitchFamily="2" charset="-79"/>
              </a:rPr>
              <a:t>기술 스택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FFE8F3-D529-9D5A-A31D-B865BAEF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332" y="2454932"/>
            <a:ext cx="3250800" cy="325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7848100-8767-8483-CB79-8068E9514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68" y="2454532"/>
            <a:ext cx="3251200" cy="3251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4DFD5D-05B3-8486-89BC-3E4640DF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528" y="2454532"/>
            <a:ext cx="3251200" cy="325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2029A3-1B94-99D0-667D-7199D7E4C95C}"/>
              </a:ext>
            </a:extLst>
          </p:cNvPr>
          <p:cNvSpPr txBox="1"/>
          <p:nvPr/>
        </p:nvSpPr>
        <p:spPr>
          <a:xfrm>
            <a:off x="1736974" y="6056694"/>
            <a:ext cx="158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+mj-lt"/>
                <a:cs typeface="Aharoni" panose="020F0502020204030204" pitchFamily="2" charset="-79"/>
              </a:rPr>
              <a:t>FRONTEND</a:t>
            </a:r>
            <a:endParaRPr lang="ko-KR" altLang="en-US" sz="2400" spc="-300" dirty="0">
              <a:latin typeface="+mj-lt"/>
              <a:cs typeface="Aharoni" panose="020F0502020204030204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08212-04D3-A7E2-BFD3-9419804F8AD1}"/>
              </a:ext>
            </a:extLst>
          </p:cNvPr>
          <p:cNvSpPr txBox="1"/>
          <p:nvPr/>
        </p:nvSpPr>
        <p:spPr>
          <a:xfrm>
            <a:off x="5304606" y="6056694"/>
            <a:ext cx="158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+mj-lt"/>
                <a:cs typeface="Aharoni" panose="020F0502020204030204" pitchFamily="2" charset="-79"/>
              </a:rPr>
              <a:t>BACKEND</a:t>
            </a:r>
            <a:endParaRPr lang="ko-KR" altLang="en-US" sz="2400" spc="-300" dirty="0">
              <a:latin typeface="+mj-lt"/>
              <a:cs typeface="Aharoni" panose="020F0502020204030204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AFE99-FA28-6FF4-F00A-AA0B2B1E56B0}"/>
              </a:ext>
            </a:extLst>
          </p:cNvPr>
          <p:cNvSpPr txBox="1"/>
          <p:nvPr/>
        </p:nvSpPr>
        <p:spPr>
          <a:xfrm>
            <a:off x="8872238" y="6056694"/>
            <a:ext cx="1582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atin typeface="+mj-lt"/>
                <a:cs typeface="Aharoni" panose="020F0502020204030204" pitchFamily="2" charset="-79"/>
              </a:rPr>
              <a:t>DATABASE</a:t>
            </a:r>
            <a:endParaRPr lang="ko-KR" altLang="en-US" sz="2400" spc="-300" dirty="0">
              <a:latin typeface="+mj-lt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445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365</Words>
  <Application>Microsoft Macintosh PowerPoint</Application>
  <PresentationFormat>와이드스크린</PresentationFormat>
  <Paragraphs>102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나눔스퀘어 ExtraBold</vt:lpstr>
      <vt:lpstr>나눔스퀘어 Light</vt:lpstr>
      <vt:lpstr>Abadi</vt:lpstr>
      <vt:lpstr>Andale Mono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박찬우</cp:lastModifiedBy>
  <cp:revision>30</cp:revision>
  <dcterms:created xsi:type="dcterms:W3CDTF">2020-09-07T02:34:06Z</dcterms:created>
  <dcterms:modified xsi:type="dcterms:W3CDTF">2023-12-21T17:59:05Z</dcterms:modified>
</cp:coreProperties>
</file>